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3"/>
    <p:sldId id="273" r:id="rId4"/>
    <p:sldId id="257" r:id="rId5"/>
    <p:sldId id="259" r:id="rId6"/>
    <p:sldId id="260" r:id="rId7"/>
    <p:sldId id="262" r:id="rId8"/>
    <p:sldId id="263" r:id="rId9"/>
    <p:sldId id="267" r:id="rId10"/>
    <p:sldId id="266" r:id="rId11"/>
    <p:sldId id="265" r:id="rId12"/>
    <p:sldId id="268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C4CAF-6375-4194-8320-2155682C0F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2BADE-B45C-4A21-803F-13C1A31769D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hyperlink" Target="http://pjpx.njucm.edu.cn/uids5/index.js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56338" y="1733575"/>
            <a:ext cx="7766936" cy="245080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评教评学课程拆分</a:t>
            </a:r>
            <a:b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操作说明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18181" cy="1824507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当上一步的保存</a:t>
            </a:r>
            <a:r>
              <a:rPr lang="zh-CN" altLang="en-US" dirty="0"/>
              <a:t>并</a:t>
            </a:r>
            <a:r>
              <a:rPr lang="zh-CN" altLang="en-US" dirty="0" smtClean="0"/>
              <a:t>添加完成后，系统会自动出现新建的一栏，如下图所示，</a:t>
            </a:r>
            <a:r>
              <a:rPr lang="zh-CN" altLang="en-US" dirty="0" smtClean="0">
                <a:solidFill>
                  <a:srgbClr val="FF0000"/>
                </a:solidFill>
              </a:rPr>
              <a:t>重复操作直到该课程的老师全部显示在列表当中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1801" y="2781837"/>
            <a:ext cx="8596312" cy="3928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352541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假定该课程只有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名老师任教，在全部输入后</a:t>
            </a:r>
            <a:r>
              <a:rPr lang="zh-CN" altLang="en-US" sz="2800" dirty="0" smtClean="0"/>
              <a:t>，如遇同一专业其他班级也是相同的授课老师安排，则</a:t>
            </a:r>
            <a:r>
              <a:rPr lang="zh-CN" altLang="en-US" sz="2800" dirty="0" smtClean="0">
                <a:solidFill>
                  <a:srgbClr val="FF0000"/>
                </a:solidFill>
              </a:rPr>
              <a:t>点</a:t>
            </a:r>
            <a:r>
              <a:rPr lang="zh-CN" altLang="en-US" sz="2800" dirty="0" smtClean="0">
                <a:solidFill>
                  <a:srgbClr val="FF0000"/>
                </a:solidFill>
              </a:rPr>
              <a:t>击“应用</a:t>
            </a:r>
            <a:r>
              <a:rPr lang="zh-CN" altLang="en-US" sz="2800" dirty="0">
                <a:solidFill>
                  <a:srgbClr val="FF0000"/>
                </a:solidFill>
              </a:rPr>
              <a:t>此拆分到相同课程代码的</a:t>
            </a:r>
            <a:r>
              <a:rPr lang="zh-CN" altLang="en-US" sz="2800" dirty="0" smtClean="0">
                <a:solidFill>
                  <a:srgbClr val="FF0000"/>
                </a:solidFill>
              </a:rPr>
              <a:t>开课”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44770" y="2835261"/>
            <a:ext cx="8596312" cy="338130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813561" y="3911251"/>
            <a:ext cx="2086377" cy="592427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66163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点击“应用此拆分到相同课程代码的开课</a:t>
            </a:r>
            <a:r>
              <a:rPr lang="zh-CN" altLang="en-US" dirty="0" smtClean="0"/>
              <a:t>”后，会出现下图所示的界面。把界面下方的方框中都打上勾（</a:t>
            </a:r>
            <a:r>
              <a:rPr lang="en-US" altLang="zh-CN" dirty="0" smtClean="0"/>
              <a:t>tip:</a:t>
            </a:r>
            <a:r>
              <a:rPr lang="zh-CN" altLang="en-US" dirty="0" smtClean="0"/>
              <a:t>只要在第一个方框中打上勾，系统会自动把所有方框都打上勾）。完成后点击“确认应用该拆分”。</a:t>
            </a:r>
            <a:endParaRPr lang="zh-CN" altLang="en-US" i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5719" y="3271234"/>
            <a:ext cx="8596312" cy="39476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3352" y="5460643"/>
            <a:ext cx="463639" cy="296214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5514" y="6191654"/>
            <a:ext cx="1409044" cy="415207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62389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当点击“</a:t>
            </a:r>
            <a:r>
              <a:rPr lang="zh-CN" altLang="en-US" dirty="0"/>
              <a:t>确认应用该拆分</a:t>
            </a:r>
            <a:r>
              <a:rPr lang="zh-CN" altLang="en-US" dirty="0" smtClean="0"/>
              <a:t>”后表明该课程已经编辑结束，我们接下来可以按照上述方法对其他课程进行编辑，直到全部结束。（如内科学编辑完成后编辑外科学）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7334" y="3155323"/>
            <a:ext cx="7768223" cy="34901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H="1" flipV="1">
            <a:off x="6336405" y="4893973"/>
            <a:ext cx="270457" cy="1287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注意当选择授课老师时有的老师不在系统的库中此时需要点击“新增不在教师库中的教师”。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8902" y="2948351"/>
            <a:ext cx="8596312" cy="37342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05391" y="3727414"/>
            <a:ext cx="1409044" cy="4152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86499" y="4952969"/>
            <a:ext cx="1409044" cy="4152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280705" cy="2576113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点击后，依次输入教师姓名，新编登录名（教师号），编码规则依据已有教师号往后顺延：</a:t>
            </a:r>
            <a:r>
              <a:rPr lang="en-US" altLang="zh-CN" dirty="0" smtClean="0"/>
              <a:t>(</a:t>
            </a:r>
            <a:r>
              <a:rPr lang="zh-CN" altLang="en-US" dirty="0" smtClean="0"/>
              <a:t>如市中西医结合医院已有教师编号至</a:t>
            </a:r>
            <a:r>
              <a:rPr lang="en-US" altLang="zh-CN" dirty="0" smtClean="0"/>
              <a:t>933117</a:t>
            </a:r>
            <a:r>
              <a:rPr lang="zh-CN" altLang="en-US" dirty="0" smtClean="0"/>
              <a:t>，新编教师号则为</a:t>
            </a:r>
            <a:r>
              <a:rPr lang="en-US" altLang="zh-CN" dirty="0" smtClean="0"/>
              <a:t>933118)</a:t>
            </a:r>
            <a:r>
              <a:rPr lang="zh-CN" altLang="en-US" dirty="0" smtClean="0"/>
              <a:t>，教师性别，登入密码</a:t>
            </a:r>
            <a:r>
              <a:rPr lang="en-US" altLang="zh-CN" dirty="0" smtClean="0"/>
              <a:t>(</a:t>
            </a:r>
            <a:r>
              <a:rPr lang="zh-CN" altLang="en-US" dirty="0" smtClean="0"/>
              <a:t>初始密码</a:t>
            </a:r>
            <a:r>
              <a:rPr lang="en-US" altLang="zh-CN" dirty="0" smtClean="0"/>
              <a:t>123456)</a:t>
            </a:r>
            <a:r>
              <a:rPr lang="zh-CN" altLang="en-US" dirty="0" smtClean="0"/>
              <a:t>，点击保存，则新增老师保存完毕。以此类推，为新入库老师编写教师号。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7334" y="3634541"/>
            <a:ext cx="8596312" cy="304303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53187" y="5202473"/>
            <a:ext cx="1481893" cy="262975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/>
              <a:t>目录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hlinkClick r:id="rId1" action="ppaction://hlinksldjump"/>
              </a:rPr>
              <a:t>拆分课程</a:t>
            </a:r>
            <a:r>
              <a:rPr lang="zh-CN" altLang="en-US" sz="4800" dirty="0" smtClean="0">
                <a:hlinkClick r:id="rId2" action="ppaction://hlinksldjump"/>
              </a:rPr>
              <a:t>操作说明</a:t>
            </a:r>
            <a:endParaRPr lang="en-US" altLang="zh-CN" sz="4800" dirty="0" smtClean="0">
              <a:hlinkClick r:id="rId2" action="ppaction://hlinksldjump"/>
            </a:endParaRPr>
          </a:p>
          <a:p>
            <a:endParaRPr lang="en-US" altLang="zh-CN" sz="4800" dirty="0" smtClean="0"/>
          </a:p>
          <a:p>
            <a:r>
              <a:rPr lang="zh-CN" altLang="en-US" sz="4800" dirty="0" smtClean="0">
                <a:hlinkClick r:id="rId2" action="ppaction://hlinksldjump"/>
              </a:rPr>
              <a:t>新增教师号操作说明</a:t>
            </a:r>
            <a:endParaRPr lang="zh-CN" altLang="en-US" sz="4800" dirty="0">
              <a:hlinkClick r:id="rId2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登</a:t>
            </a:r>
            <a:r>
              <a:rPr lang="zh-CN" altLang="en-US" dirty="0" smtClean="0"/>
              <a:t>入网址</a:t>
            </a:r>
            <a:r>
              <a:rPr lang="en-US" altLang="zh-CN" dirty="0">
                <a:hlinkClick r:id="rId1"/>
              </a:rPr>
              <a:t>http://</a:t>
            </a:r>
            <a:r>
              <a:rPr lang="en-US" altLang="zh-CN" dirty="0" smtClean="0">
                <a:hlinkClick r:id="rId1"/>
              </a:rPr>
              <a:t>pjpx.njucm.edu.cn/uids5/index.jsp</a:t>
            </a:r>
            <a:br>
              <a:rPr lang="en-US" altLang="zh-CN" dirty="0" smtClean="0"/>
            </a:br>
            <a:r>
              <a:rPr lang="zh-CN" altLang="en-US" dirty="0" smtClean="0"/>
              <a:t>输入附院专属账号密码</a:t>
            </a:r>
            <a:endParaRPr lang="zh-CN" altLang="en-US" dirty="0"/>
          </a:p>
        </p:txBody>
      </p:sp>
      <p:pic>
        <p:nvPicPr>
          <p:cNvPr id="14337" name="Picture 1" descr="C:\Users\Administrator\AppData\Roaming\Tencent\Users\49520893\QQ\WinTemp\RichOle\_2U`2KT4F[6X@8[%)7YN{RV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6513" y="2160588"/>
            <a:ext cx="6499011" cy="3881437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196790" y="5229922"/>
            <a:ext cx="6055112" cy="10928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0468564">
            <a:off x="7237141" y="5174166"/>
            <a:ext cx="524107" cy="47950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028878" y="5174166"/>
            <a:ext cx="178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输入账号密码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797" y="1022194"/>
            <a:ext cx="8596668" cy="1320800"/>
          </a:xfrm>
        </p:spPr>
        <p:txBody>
          <a:bodyPr/>
          <a:lstStyle/>
          <a:p>
            <a:r>
              <a:rPr lang="zh-CN" altLang="en-US" dirty="0" smtClean="0"/>
              <a:t>点击</a:t>
            </a:r>
            <a:r>
              <a:rPr lang="zh-CN" altLang="en-US" b="1" dirty="0" smtClean="0">
                <a:solidFill>
                  <a:srgbClr val="FF0000"/>
                </a:solidFill>
              </a:rPr>
              <a:t>开课管理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2289" name="Picture 1" descr="C:\Users\Administrator\AppData\Roaming\Tencent\Users\49520893\QQ\WinTemp\RichOle\MMS{PU2D2H~VRN7[TWJ`5@K.pn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187693" y="1694986"/>
            <a:ext cx="7941517" cy="384631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014761" y="2531327"/>
            <a:ext cx="724829" cy="25647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3143752">
            <a:off x="450142" y="1914295"/>
            <a:ext cx="777607" cy="633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显示以下界面（以附属市中西医结合医院为例）。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7864" y="2174488"/>
            <a:ext cx="8596312" cy="3508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0253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以内科学为例，点击内科序列中排序第一的内科学，（如要编辑外科学，则点击外科序列中排序第</a:t>
            </a:r>
            <a:r>
              <a:rPr lang="zh-CN" altLang="en-US" dirty="0"/>
              <a:t>一</a:t>
            </a:r>
            <a:r>
              <a:rPr lang="zh-CN" altLang="en-US" dirty="0" smtClean="0"/>
              <a:t>的外科学。），点击“</a:t>
            </a:r>
            <a:r>
              <a:rPr lang="zh-CN" altLang="en-US" b="1" dirty="0" smtClean="0">
                <a:solidFill>
                  <a:srgbClr val="FF0000"/>
                </a:solidFill>
              </a:rPr>
              <a:t>编辑</a:t>
            </a:r>
            <a:r>
              <a:rPr lang="zh-CN" altLang="en-US" dirty="0" smtClean="0"/>
              <a:t>”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6611" y="2224937"/>
            <a:ext cx="9691070" cy="42016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8" name="圆角矩形 17"/>
          <p:cNvSpPr/>
          <p:nvPr/>
        </p:nvSpPr>
        <p:spPr>
          <a:xfrm>
            <a:off x="7683190" y="3335628"/>
            <a:ext cx="312234" cy="283335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6" name="下箭头 5"/>
          <p:cNvSpPr/>
          <p:nvPr/>
        </p:nvSpPr>
        <p:spPr>
          <a:xfrm rot="19469642">
            <a:off x="7223310" y="2107473"/>
            <a:ext cx="391051" cy="113296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968942" cy="1578449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输入第一位授课教师，课程性质（床边教学），开课课时（根据实际情况输入</a:t>
            </a:r>
            <a:r>
              <a:rPr lang="zh-CN" altLang="en-US" sz="2400" dirty="0" smtClean="0"/>
              <a:t>）。</a:t>
            </a:r>
            <a:r>
              <a:rPr lang="zh-CN" altLang="en-US" sz="2400" dirty="0" smtClean="0"/>
              <a:t>如遇同一专业其他班级也是同一老师授课，继续以下操作：</a:t>
            </a:r>
            <a:r>
              <a:rPr lang="zh-CN" altLang="en-US" sz="2400" dirty="0" smtClean="0"/>
              <a:t>注</a:t>
            </a:r>
            <a:r>
              <a:rPr lang="zh-CN" altLang="en-US" sz="2400" dirty="0" smtClean="0"/>
              <a:t>意下面有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个方框，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只在最后一个方框中打勾</a:t>
            </a:r>
            <a:r>
              <a:rPr lang="zh-CN" altLang="en-US" sz="2400" dirty="0" smtClean="0"/>
              <a:t>。完成上述操作后点击保存。</a:t>
            </a:r>
            <a:endParaRPr lang="zh-CN" altLang="en-US" sz="24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7863" y="2188049"/>
            <a:ext cx="8596312" cy="38265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96237" y="4752304"/>
            <a:ext cx="4146997" cy="450761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3055434" y="4761571"/>
            <a:ext cx="512957" cy="379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873405" y="4638907"/>
            <a:ext cx="914400" cy="646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勾选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当该课程第一位授课老师输完后，输入第二位授课老师时，点击“</a:t>
            </a:r>
            <a:r>
              <a:rPr lang="zh-CN" altLang="en-US" b="1" dirty="0" smtClean="0">
                <a:solidFill>
                  <a:srgbClr val="FF0000"/>
                </a:solidFill>
              </a:rPr>
              <a:t>拆分课程</a:t>
            </a:r>
            <a:r>
              <a:rPr lang="zh-CN" altLang="en-US" dirty="0" smtClean="0"/>
              <a:t>”。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7863" y="2642538"/>
            <a:ext cx="8596312" cy="29175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56868" y="2987899"/>
            <a:ext cx="463639" cy="2962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 rot="19469642">
            <a:off x="7159312" y="1706729"/>
            <a:ext cx="463515" cy="1303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841" cy="157980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在界面的新建中一栏中进行操作，选择课程性质（床边教学），授课老师，课程课时</a:t>
            </a:r>
            <a:r>
              <a:rPr lang="zh-CN" altLang="en-US" dirty="0"/>
              <a:t>（根据实际情况自选） </a:t>
            </a:r>
            <a:r>
              <a:rPr lang="zh-CN" altLang="en-US" dirty="0" smtClean="0"/>
              <a:t>，完成后点击保存并添加。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7863" y="2395804"/>
            <a:ext cx="8596312" cy="4462196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251902" y="4036741"/>
            <a:ext cx="981308" cy="289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9046709">
            <a:off x="9311269" y="3746809"/>
            <a:ext cx="512956" cy="40144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229152" y="319972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保存并添加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834</Words>
  <Application>WPS 演示</Application>
  <PresentationFormat>自定义</PresentationFormat>
  <Paragraphs>40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Wingdings 3</vt:lpstr>
      <vt:lpstr>Arial</vt:lpstr>
      <vt:lpstr>微软雅黑</vt:lpstr>
      <vt:lpstr>Arial Unicode MS</vt:lpstr>
      <vt:lpstr>方正姚体</vt:lpstr>
      <vt:lpstr>Trebuchet MS</vt:lpstr>
      <vt:lpstr>华文新魏</vt:lpstr>
      <vt:lpstr>Calibri</vt:lpstr>
      <vt:lpstr>平面</vt:lpstr>
      <vt:lpstr>评教评学课程拆分 操作说明</vt:lpstr>
      <vt:lpstr>目录</vt:lpstr>
      <vt:lpstr>登入网址http://pjpx.njucm.edu.cn/uids5/index.jsp 输入附院专属账号密码</vt:lpstr>
      <vt:lpstr>点击开课管理</vt:lpstr>
      <vt:lpstr>显示以下界面（以附属市中西医结合医院为例）。</vt:lpstr>
      <vt:lpstr>以内科学为例，点击内科序列中排序第一的内科学，（如要编辑外科学，则点击外科序列中排序第一的外科学。），点击“编辑”</vt:lpstr>
      <vt:lpstr>输入第一位授课教师，课程性质（床边教学），开课课时（根据实际情况输入）。如遇同一专业其他班级也是同一老师授课，继续以下操作：注意下面有2个方框，只在最后一个方框中打勾。完成上述操作后点击保存。</vt:lpstr>
      <vt:lpstr>当该课程第一位授课老师输完后，输入第二位授课老师时，点击“拆分课程”。</vt:lpstr>
      <vt:lpstr>在界面的新建中一栏中进行操作，选择课程性质（床边教学），授课老师，课程课时（根据实际情况自选） ，完成后点击保存并添加。</vt:lpstr>
      <vt:lpstr>当上一步的保存并添加完成后，系统会自动出现新建的一栏，如下图所示，重复操作直到该课程的老师全部显示在列表当中。</vt:lpstr>
      <vt:lpstr>假定该课程只有2名老师任教，在全部输入后，如遇同一专业其他班级也是相同的授课老师安排，则点击“应用此拆分到相同课程代码的开课”。</vt:lpstr>
      <vt:lpstr>点击“应用此拆分到相同课程代码的开课”后，会出现下图所示的界面。把界面下方的方框中都打上勾（tip:只要在第一个方框中打上勾，系统会自动把所有方框都打上勾）。完成后点击“确认应用该拆分”。</vt:lpstr>
      <vt:lpstr>当点击“确认应用该拆分”后表明该课程已经编辑结束，我们接下来可以按照上述方法对其他课程进行编辑，直到全部结束。（如内科学编辑完成后编辑外科学）</vt:lpstr>
      <vt:lpstr>注意当选择授课老师时有的老师不在系统的库中此时需要点击“新增不在教师库中的教师”。</vt:lpstr>
      <vt:lpstr>点击后，依次输入教师姓名，新编登录名（教师号），编码规则依据已有教师号往后顺延：(如市中西医结合医院已有教师编号至933117，新编教师号则为933118)，教师性别，登入密码(初始密码123456)，点击保存，则新增老师保存完毕。以此类推，为新入库老师编写教师号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评教教程</dc:title>
  <dc:creator>GPZX</dc:creator>
  <cp:lastModifiedBy>凌子</cp:lastModifiedBy>
  <cp:revision>65</cp:revision>
  <dcterms:created xsi:type="dcterms:W3CDTF">2017-05-26T01:58:00Z</dcterms:created>
  <dcterms:modified xsi:type="dcterms:W3CDTF">2020-11-18T01:11:57Z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